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gif" ContentType="image/gif"/>
  <Default Extension="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handoutMasters/handoutMaster1.xml" ContentType="application/vnd.openxmlformats-officedocument.presentationml.handoutMaster+xml"/>
  <Override PartName="/ppt/notesSlides/notesSlide1.xml" ContentType="application/vnd.openxmlformats-officedocument.presentationml.notesSlide+xml"/>
  <Override PartName="/ppt/slides/slide1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2.xml" ContentType="application/vnd.openxmlformats-officedocument.presentationml.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package/2006/relationships/metadata/thumbnail" Target="docProps/thumbnail.jpeg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59" r:id="rId1"/>
  </p:sldMasterIdLst>
  <p:notesMasterIdLst>
    <p:notesMasterId r:id="rId2"/>
  </p:notesMasterIdLst>
  <p:handoutMasterIdLst>
    <p:handoutMasterId r:id="rId3"/>
  </p:handoutMasterIdLst>
  <p:sldIdLst>
    <p:sldId id="256" r:id="rId5"/>
    <p:sldId id="257" r:id="rId6"/>
  </p:sldIdLst>
  <p:sldSz cx="12192000" cy="6858000"/>
  <p:notesSz cx="6857895" cy="9143861"/>
  <p:kinsoku lang="zh-CN" invalStChars="!%),.:;?]}¨·ˇˉ་―‖’”…‰∶、。〃々〉》」』】〕〗！＂＇％），．：；？］｀｜｝～￠" invalEndChars="([{·‘“〈《「『【〔〖（．［｛￡￥"/>
  <p:defaultTextStyle>
    <a:defPPr>
      <a:defRPr lang="zh-CN"/>
    </a:defPPr>
    <a:lvl1pPr marL="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Droid Sans" pitchFamily="0" charset="0"/>
        <a:cs typeface="Droid Sans" pitchFamily="0" charset="0"/>
      </a:defRPr>
    </a:lvl1pPr>
    <a:lvl2pPr marL="4572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Droid Sans" pitchFamily="0" charset="0"/>
        <a:cs typeface="Droid Sans" pitchFamily="0" charset="0"/>
      </a:defRPr>
    </a:lvl2pPr>
    <a:lvl3pPr marL="9144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Droid Sans" pitchFamily="0" charset="0"/>
        <a:cs typeface="Droid Sans" pitchFamily="0" charset="0"/>
      </a:defRPr>
    </a:lvl3pPr>
    <a:lvl4pPr marL="13716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Droid Sans" pitchFamily="0" charset="0"/>
        <a:cs typeface="Droid Sans" pitchFamily="0" charset="0"/>
      </a:defRPr>
    </a:lvl4pPr>
    <a:lvl5pPr marL="18288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Droid Sans" pitchFamily="0" charset="0"/>
        <a:cs typeface="Droid Sans" pitchFamily="0" charset="0"/>
      </a:defRPr>
    </a:lvl5pPr>
    <a:lvl6pPr marL="22860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Droid Sans" pitchFamily="0" charset="0"/>
        <a:cs typeface="Droid Sans" pitchFamily="0" charset="0"/>
      </a:defRPr>
    </a:lvl6pPr>
    <a:lvl7pPr marL="27432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Droid Sans" pitchFamily="0" charset="0"/>
        <a:cs typeface="Droid Sans" pitchFamily="0" charset="0"/>
      </a:defRPr>
    </a:lvl7pPr>
    <a:lvl8pPr marL="32004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Droid Sans" pitchFamily="0" charset="0"/>
        <a:cs typeface="Droid Sans" pitchFamily="0" charset="0"/>
      </a:defRPr>
    </a:lvl8pPr>
    <a:lvl9pPr marL="3200400" indent="0" algn="l" defTabSz="914400" eaLnBrk="1" fontAlgn="auto" latinLnBrk="0" hangingPunct="1">
      <a:buNone/>
      <a:defRPr sz="1800" kern="1200">
        <a:solidFill>
          <a:schemeClr val="tx1"/>
        </a:solidFill>
        <a:latin typeface="Droid Sans" pitchFamily="0" charset="0"/>
        <a:ea typeface="Droid Sans" pitchFamily="0" charset="0"/>
        <a:cs typeface="Droid Sans" pitchFamily="0" charset="0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 showNarration="1"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986" autoAdjust="0"/>
    <p:restoredTop sz="99500" autoAdjust="0"/>
  </p:normalViewPr>
  <p:slideViewPr>
    <p:cSldViewPr snapToGrid="0">
      <p:cViewPr varScale="1">
        <p:scale>
          <a:sx n="109" d="100"/>
          <a:sy n="109" d="100"/>
        </p:scale>
        <p:origin x="0" y="0"/>
      </p:cViewPr>
      <p:guideLst/>
    </p:cSldViewPr>
  </p:slideViewPr>
  <p:outlineViewPr>
    <p:cViewPr>
      <p:scale>
        <a:sx n="33" d="100"/>
        <a:sy n="33" d="100"/>
      </p:scale>
      <p:origin x="0" y="0"/>
    </p:cViewPr>
    <p:sldLst/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0" y="0"/>
      </p:cViewPr>
      <p:guideLst/>
    </p:cSldViewPr>
  </p:notesViewPr>
  <p:gridSpacing cx="72009" cy="72009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theme" Target="theme/theme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مربع النص"/>
          <p:cNvSpPr>
            <a:spLocks noGrp="1"/>
          </p:cNvSpPr>
          <p:nvPr>
            <p:ph type="hdr"/>
          </p:nvPr>
        </p:nvSpPr>
        <p:spPr>
          <a:xfrm rot="0">
            <a:off x="0" y="0"/>
            <a:ext cx="2971799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algn="l"/>
            <a:endParaRPr lang="zh-CN" altLang="en-US" sz="1200"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  <p:sp>
        <p:nvSpPr>
          <p:cNvPr id="14" name="مربع النص"/>
          <p:cNvSpPr>
            <a:spLocks noGrp="1"/>
          </p:cNvSpPr>
          <p:nvPr>
            <p:ph type="dt" idx="1"/>
          </p:nvPr>
        </p:nvSpPr>
        <p:spPr>
          <a:xfrm rot="0">
            <a:off x="3884613" y="0"/>
            <a:ext cx="2971800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algn="r"/>
            <a:fld id="{CAD2D6BD-DE1B-4B5F-8B41-2702339687B9}" type="datetime1">
              <a:rPr lang="en-US" altLang="zh-CN" sz="1200">
                <a:latin typeface="Roboto" pitchFamily="0" charset="0"/>
                <a:ea typeface="SimSun" pitchFamily="0" charset="0"/>
                <a:cs typeface="Roboto" pitchFamily="0" charset="0"/>
              </a:rPr>
              <a:t>11/21/2025</a:t>
            </a:fld>
            <a:endParaRPr lang="zh-CN" altLang="en-US" sz="1200"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  <p:sp>
        <p:nvSpPr>
          <p:cNvPr id="15" name="مربع النص"/>
          <p:cNvSpPr>
            <a:spLocks noGrp="1"/>
          </p:cNvSpPr>
          <p:nvPr>
            <p:ph type="ftr" idx="2"/>
          </p:nvPr>
        </p:nvSpPr>
        <p:spPr>
          <a:xfrm rot="0">
            <a:off x="0" y="8685213"/>
            <a:ext cx="2971799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l"/>
            <a:endParaRPr lang="zh-CN" altLang="en-US" sz="1200"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  <p:sp>
        <p:nvSpPr>
          <p:cNvPr id="16" name="مربع النص"/>
          <p:cNvSpPr>
            <a:spLocks noGrp="1"/>
          </p:cNvSpPr>
          <p:nvPr>
            <p:ph type="sldNum" idx="3"/>
          </p:nvPr>
        </p:nvSpPr>
        <p:spPr>
          <a:xfrm rot="0">
            <a:off x="3884613" y="8685213"/>
            <a:ext cx="2971800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Roboto" pitchFamily="0" charset="0"/>
                <a:ea typeface="SimSun" pitchFamily="0" charset="0"/>
                <a:cs typeface="Roboto" pitchFamily="0" charset="0"/>
              </a:rPr>
              <a:t>&lt;#&gt;</a:t>
            </a:fld>
            <a:endParaRPr lang="zh-CN" altLang="en-US" sz="1200"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22268"/>
      </p:ext>
    </p:extLst>
  </p:cSld>
  <p:clrMap bg1="lt1" tx1="dk1" bg2="lt2" tx2="dk2" accent1="accent1" accent2="accent2" accent3="accent3" accent4="accent4" accent5="accent5" accent6="accent6" hlink="hlink" folHlink="folHlink"/>
  <p:hf sldNum="0" hdr="1" ftr="1" dt="1"/>
</p:handoutMaster>
</file>

<file path=ppt/media/>
</file>

<file path=ppt/media/1.gif>
</file>

<file path=ppt/media/2.gif>
</file>

<file path=ppt/media/3.gif>
</file>

<file path=ppt/media/4.gif>
</file>

<file path=ppt/media/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مربع النص"/>
          <p:cNvSpPr>
            <a:spLocks noGrp="1"/>
          </p:cNvSpPr>
          <p:nvPr>
            <p:ph type="sldNum" idx="5"/>
          </p:nvPr>
        </p:nvSpPr>
        <p:spPr>
          <a:xfrm rot="0">
            <a:off x="3884613" y="8685213"/>
            <a:ext cx="2971800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&lt;#&gt;</a:t>
            </a:fld>
            <a:endParaRPr lang="zh-CN" altLang="en-US" sz="1200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7" name="مربع النص"/>
          <p:cNvSpPr>
            <a:spLocks noGrp="1"/>
          </p:cNvSpPr>
          <p:nvPr>
            <p:ph type="hdr"/>
          </p:nvPr>
        </p:nvSpPr>
        <p:spPr>
          <a:xfrm rot="0">
            <a:off x="0" y="0"/>
            <a:ext cx="2971799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algn="l"/>
            <a:endParaRPr lang="zh-CN" altLang="en-US" sz="1200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8" name="مربع النص"/>
          <p:cNvSpPr>
            <a:spLocks noGrp="1"/>
          </p:cNvSpPr>
          <p:nvPr>
            <p:ph type="dt" idx="1"/>
          </p:nvPr>
        </p:nvSpPr>
        <p:spPr>
          <a:xfrm rot="0">
            <a:off x="3884613" y="0"/>
            <a:ext cx="2971800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algn="r"/>
            <a:fld id="{CAD2D6BD-DE1B-4B5F-8B41-2702339687B9}" type="datetime1">
              <a:rPr lang="en-US" altLang="zh-CN" sz="1200">
                <a:latin typeface="Roboto" pitchFamily="0" charset="0"/>
                <a:ea typeface="Roboto" pitchFamily="0" charset="0"/>
                <a:cs typeface="Roboto" pitchFamily="0" charset="0"/>
              </a:rPr>
              <a:t>11/21/2025</a:t>
            </a:fld>
            <a:endParaRPr lang="zh-CN" altLang="en-US" sz="1200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  <p:sp>
        <p:nvSpPr>
          <p:cNvPr id="9" name="الكائن"/>
          <p:cNvSpPr>
            <a:spLocks noGrp="1" noChangeAspect="1"/>
          </p:cNvSpPr>
          <p:nvPr>
            <p:ph type="sldImg" idx="2"/>
          </p:nvPr>
        </p:nvSpPr>
        <p:spPr>
          <a:xfrm rot="0">
            <a:off x="685800" y="1143000"/>
            <a:ext cx="5486400" cy="3086100"/>
          </a:xfrm>
          <a:prstGeom prst="rect"/>
          <a:noFill/>
          <a:ln w="12700" cmpd="sng" cap="flat">
            <a:solidFill>
              <a:srgbClr val="000000"/>
            </a:solidFill>
            <a:prstDash val="solid"/>
            <a:round/>
          </a:ln>
        </p:spPr>
      </p:sp>
      <p:sp>
        <p:nvSpPr>
          <p:cNvPr id="10" name="مربع النص"/>
          <p:cNvSpPr>
            <a:spLocks noGrp="1"/>
          </p:cNvSpPr>
          <p:nvPr>
            <p:ph type="body" idx="3"/>
          </p:nvPr>
        </p:nvSpPr>
        <p:spPr>
          <a:xfrm rot="0">
            <a:off x="685800" y="4400550"/>
            <a:ext cx="5486400" cy="360045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11" name="مربع النص"/>
          <p:cNvSpPr>
            <a:spLocks noGrp="1"/>
          </p:cNvSpPr>
          <p:nvPr>
            <p:ph type="ftr" idx="4"/>
          </p:nvPr>
        </p:nvSpPr>
        <p:spPr>
          <a:xfrm rot="0">
            <a:off x="0" y="8685213"/>
            <a:ext cx="2971799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l"/>
            <a:endParaRPr lang="zh-CN" altLang="en-US" sz="1200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7258276"/>
      </p:ext>
    </p:extLst>
  </p:cSld>
  <p:clrMap bg1="lt1" tx1="dk1" bg2="lt2" tx2="dk2" accent1="accent1" accent2="accent2" accent3="accent3" accent4="accent4" accent5="accent5" accent6="accent6" hlink="hlink" folHlink="folHlink"/>
  <p:hf sldNum="1" hdr="0" ftr="0" dt="0"/>
  <p:notesStyle>
    <a:lvl1pPr marL="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Roboto" pitchFamily="0" charset="0"/>
        <a:ea typeface="Roboto" pitchFamily="0" charset="0"/>
        <a:cs typeface="Roboto" pitchFamily="0" charset="0"/>
      </a:defRPr>
    </a:lvl1pPr>
    <a:lvl2pPr marL="4572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Roboto" pitchFamily="0" charset="0"/>
        <a:ea typeface="Roboto" pitchFamily="0" charset="0"/>
        <a:cs typeface="Roboto" pitchFamily="0" charset="0"/>
      </a:defRPr>
    </a:lvl2pPr>
    <a:lvl3pPr marL="9144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Roboto" pitchFamily="0" charset="0"/>
        <a:ea typeface="Roboto" pitchFamily="0" charset="0"/>
        <a:cs typeface="Roboto" pitchFamily="0" charset="0"/>
      </a:defRPr>
    </a:lvl3pPr>
    <a:lvl4pPr marL="13716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Roboto" pitchFamily="0" charset="0"/>
        <a:ea typeface="Roboto" pitchFamily="0" charset="0"/>
        <a:cs typeface="Roboto" pitchFamily="0" charset="0"/>
      </a:defRPr>
    </a:lvl4pPr>
    <a:lvl5pPr marL="18288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Roboto" pitchFamily="0" charset="0"/>
        <a:ea typeface="Roboto" pitchFamily="0" charset="0"/>
        <a:cs typeface="Roboto" pitchFamily="0" charset="0"/>
      </a:defRPr>
    </a:lvl5pPr>
    <a:lvl6pPr marL="22860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Roboto" pitchFamily="0" charset="0"/>
        <a:ea typeface="Roboto" pitchFamily="0" charset="0"/>
        <a:cs typeface="Roboto" pitchFamily="0" charset="0"/>
      </a:defRPr>
    </a:lvl6pPr>
    <a:lvl7pPr marL="27432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Roboto" pitchFamily="0" charset="0"/>
        <a:ea typeface="Roboto" pitchFamily="0" charset="0"/>
        <a:cs typeface="Roboto" pitchFamily="0" charset="0"/>
      </a:defRPr>
    </a:lvl7pPr>
    <a:lvl8pPr marL="32004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Roboto" pitchFamily="0" charset="0"/>
        <a:ea typeface="Roboto" pitchFamily="0" charset="0"/>
        <a:cs typeface="Roboto" pitchFamily="0" charset="0"/>
      </a:defRPr>
    </a:lvl8pPr>
    <a:lvl9pPr marL="3200400" indent="0" algn="l" defTabSz="914400" eaLnBrk="1" fontAlgn="auto" latinLnBrk="0" hangingPunct="1">
      <a:lnSpc>
        <a:spcPct val="100000"/>
      </a:lnSpc>
      <a:spcBef>
        <a:spcPts val="0"/>
      </a:spcBef>
      <a:spcAft>
        <a:spcPts val="0"/>
      </a:spcAft>
      <a:buNone/>
      <a:defRPr sz="1200" b="0" i="0" u="none" strike="noStrike" kern="1200" cap="none" spc="0" baseline="0">
        <a:solidFill>
          <a:schemeClr val="tx1"/>
        </a:solidFill>
        <a:latin typeface="Roboto" pitchFamily="0" charset="0"/>
        <a:ea typeface="Roboto" pitchFamily="0" charset="0"/>
        <a:cs typeface="Roboto" pitchFamily="0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sldImg"/>
          </p:nvPr>
        </p:nvSpPr>
        <p:spPr/>
      </p:sp>
      <p:sp>
        <p:nvSpPr>
          <p:cNvPr id="3" name="مربع النص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مربع النص"/>
          <p:cNvSpPr>
            <a:spLocks noGrp="1"/>
          </p:cNvSpPr>
          <p:nvPr>
            <p:ph type="sldNum" idx="5"/>
          </p:nvPr>
        </p:nvSpPr>
        <p:spPr>
          <a:xfrm rot="0">
            <a:off x="3884613" y="8685213"/>
            <a:ext cx="2971800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1</a:t>
            </a:fld>
            <a:endParaRPr lang="zh-CN" altLang="en-US" sz="1200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458021"/>
      </p:ext>
    </p:extLst>
  </p:cSld>
  <p:clrMapOvr>
    <a:masterClrMapping/>
  </p:clrMapOvr>
</p:notes>
</file>

<file path=ppt/notesSlides/notesSlide2.xml><?xml version="1.0" encoding="utf-8"?>
<p:notes xmlns:p="http://schemas.openxmlformats.org/presentationml/2006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sldImg"/>
          </p:nvPr>
        </p:nvSpPr>
        <p:spPr/>
      </p:sp>
      <p:sp>
        <p:nvSpPr>
          <p:cNvPr id="3" name="مربع النص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مربع النص"/>
          <p:cNvSpPr>
            <a:spLocks noGrp="1"/>
          </p:cNvSpPr>
          <p:nvPr>
            <p:ph type="sldNum" idx="5"/>
          </p:nvPr>
        </p:nvSpPr>
        <p:spPr>
          <a:xfrm rot="0">
            <a:off x="3884613" y="8685213"/>
            <a:ext cx="2971800" cy="458787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chemeClr val="tx1"/>
                </a:solidFill>
                <a:latin typeface="Roboto" pitchFamily="0" charset="0"/>
                <a:ea typeface="Roboto" pitchFamily="0" charset="0"/>
                <a:cs typeface="Roboto" pitchFamily="0" charset="0"/>
              </a:rPr>
              <a:t>2</a:t>
            </a:fld>
            <a:endParaRPr lang="zh-CN" altLang="en-US" sz="1200">
              <a:latin typeface="Roboto" pitchFamily="0" charset="0"/>
              <a:ea typeface="Roboto" pitchFamily="0" charset="0"/>
              <a:cs typeface="Roboto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604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a="http://schemas.openxmlformats.org/drawingml/2006/main" xmlns:r="http://schemas.openxmlformats.org/officeDocument/2006/relationships" showMasterSp="0" type="title" preserve="1">
  <p:cSld name="标题幻灯片"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مربع النص"/>
          <p:cNvSpPr>
            <a:spLocks noGrp="1"/>
          </p:cNvSpPr>
          <p:nvPr>
            <p:ph type="ctrTitle"/>
          </p:nvPr>
        </p:nvSpPr>
        <p:spPr>
          <a:xfrm rot="0">
            <a:off x="1524000" y="1122363"/>
            <a:ext cx="9144000" cy="2387600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b" anchorCtr="0">
            <a:prstTxWarp prst="textNoShape"/>
          </a:bodyPr>
          <a:lstStyle/>
          <a:p>
            <a: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6000" b="0" i="0" u="none" strike="noStrike" kern="1200" cap="none" spc="0" baseline="0">
                <a:solidFill>
                  <a:schemeClr val="tx1"/>
                </a:solidFill>
                <a:latin typeface="Roboto" pitchFamily="0" charset="0"/>
                <a:ea typeface="SimSun" pitchFamily="0" charset="0"/>
                <a:cs typeface="Lucida Sans"/>
              </a:rPr>
              <a:t>单击此处编辑母版标题样式</a:t>
            </a:r>
            <a:endParaRPr lang="zh-CN" altLang="en-US" sz="6000" b="0" i="0" u="none" strike="noStrike" kern="1200" cap="none" spc="0" baseline="0">
              <a:solidFill>
                <a:schemeClr val="tx1"/>
              </a:solidFill>
              <a:latin typeface="Roboto" pitchFamily="0" charset="0"/>
              <a:ea typeface="SimSun" pitchFamily="0" charset="0"/>
              <a:cs typeface="Lucida Sans"/>
            </a:endParaRPr>
          </a:p>
        </p:txBody>
      </p:sp>
      <p:sp>
        <p:nvSpPr>
          <p:cNvPr id="18" name="مربع النص"/>
          <p:cNvSpPr>
            <a:spLocks noGrp="1"/>
          </p:cNvSpPr>
          <p:nvPr>
            <p:ph type="subTitle" idx="1"/>
          </p:nvPr>
        </p:nvSpPr>
        <p:spPr>
          <a:xfrm rot="0">
            <a:off x="1524000" y="3602038"/>
            <a:ext cx="9144000" cy="1655762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CN" altLang="en-US" sz="2400" b="0" i="0" u="none" strike="noStrike" kern="1200" cap="none" spc="0" baseline="0">
                <a:solidFill>
                  <a:schemeClr val="tx1"/>
                </a:solidFill>
                <a:latin typeface="Roboto" pitchFamily="0" charset="0"/>
                <a:ea typeface="SimSun" pitchFamily="0" charset="0"/>
                <a:cs typeface="Lucida Sans"/>
              </a:rPr>
              <a:t>单击此处编辑母版副标题样式</a:t>
            </a:r>
            <a:endParaRPr lang="zh-CN" altLang="en-US" sz="2400" b="0" i="0" u="none" strike="noStrike" kern="1200" cap="none" spc="0" baseline="0">
              <a:solidFill>
                <a:schemeClr val="tx1"/>
              </a:solidFill>
              <a:latin typeface="Roboto" pitchFamily="0" charset="0"/>
              <a:ea typeface="SimSun" pitchFamily="0" charset="0"/>
              <a:cs typeface="Lucida Sans"/>
            </a:endParaRPr>
          </a:p>
        </p:txBody>
      </p:sp>
      <p:sp>
        <p:nvSpPr>
          <p:cNvPr id="19" name="مربع النص"/>
          <p:cNvSpPr>
            <a:spLocks noGrp="1"/>
          </p:cNvSpPr>
          <p:nvPr>
            <p:ph type="dt" idx="10"/>
          </p:nvPr>
        </p:nvSpPr>
        <p:spPr>
          <a:xfrm rot="0">
            <a:off x="838200" y="6356349"/>
            <a:ext cx="2743200" cy="365125"/>
          </a:xfrm>
          <a:prstGeom prst="rect"/>
          <a:noFill/>
          <a:ln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200" b="0" i="0" u="none" strike="noStrike" kern="1200" cap="none" spc="0" baseline="0">
                <a:solidFill>
                  <a:srgbClr val="898989"/>
                </a:solidFill>
                <a:latin typeface="Roboto" pitchFamily="0" charset="0"/>
                <a:ea typeface="SimSun" pitchFamily="0" charset="0"/>
                <a:cs typeface="Roboto" pitchFamily="0" charset="0"/>
              </a:rPr>
              <a:t>Date/Time</a:t>
            </a:r>
            <a:endParaRPr lang="zh-CN" altLang="en-US" sz="1200" b="0" i="0" u="none" strike="noStrike" kern="1200" cap="none" spc="0" baseline="0">
              <a:solidFill>
                <a:srgbClr val="898989"/>
              </a:solidFill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  <p:sp>
        <p:nvSpPr>
          <p:cNvPr id="20" name="مربع النص"/>
          <p:cNvSpPr>
            <a:spLocks noGrp="1"/>
          </p:cNvSpPr>
          <p:nvPr>
            <p:ph type="ftr"/>
          </p:nvPr>
        </p:nvSpPr>
        <p:spPr>
          <a:xfrm rot="0">
            <a:off x="4038600" y="6356349"/>
            <a:ext cx="4114800" cy="365125"/>
          </a:xfrm>
          <a:prstGeom prst="rect"/>
          <a:noFill/>
          <a:ln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1200" b="0" i="0" u="none" strike="noStrike" kern="1200" cap="none" spc="0" baseline="0">
              <a:solidFill>
                <a:srgbClr val="898989"/>
              </a:solidFill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  <p:sp>
        <p:nvSpPr>
          <p:cNvPr id="21" name="مربع النص"/>
          <p:cNvSpPr>
            <a:spLocks noGrp="1"/>
          </p:cNvSpPr>
          <p:nvPr>
            <p:ph type="sldNum"/>
          </p:nvPr>
        </p:nvSpPr>
        <p:spPr>
          <a:xfrm rot="0">
            <a:off x="8610600" y="6356349"/>
            <a:ext cx="2743200" cy="365125"/>
          </a:xfrm>
          <a:prstGeom prst="rect"/>
          <a:noFill/>
          <a:ln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1200" b="0" i="0" u="none" strike="noStrike" kern="1200" cap="none" spc="0" baseline="0">
                <a:solidFill>
                  <a:srgbClr val="898989"/>
                </a:solidFill>
                <a:latin typeface="Roboto" pitchFamily="0" charset="0"/>
                <a:ea typeface="SimSun" pitchFamily="0" charset="0"/>
                <a:cs typeface="Roboto" pitchFamily="0" charset="0"/>
              </a:rPr>
              <a:t>&lt;#&gt;</a:t>
            </a:fld>
            <a:endParaRPr lang="zh-CN" altLang="en-US" sz="1200" b="0" i="0" u="none" strike="noStrike" kern="1200" cap="none" spc="0" baseline="0">
              <a:solidFill>
                <a:srgbClr val="898989"/>
              </a:solidFill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656316"/>
      </p:ext>
    </p:extLst>
  </p:cSld>
  <p:clrMapOvr>
    <a:masterClrMapping/>
  </p:clrMapOvr>
</p:sldLayout>
</file>

<file path=ppt/slideLayouts/slideLayout10.xml><?xml version="1.0" encoding="utf-8"?>
<p:sldLayout xmlns:p="http://schemas.openxmlformats.org/presentationml/2006/main" xmlns:a="http://schemas.openxmlformats.org/drawingml/2006/main" xmlns:r="http://schemas.openxmlformats.org/officeDocument/2006/relationships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409405"/>
      </p:ext>
    </p:extLst>
  </p:cSld>
  <p:clrMapOvr>
    <a:masterClrMapping/>
  </p:clrMapOvr>
</p:sldLayout>
</file>

<file path=ppt/slideLayouts/slideLayout11.xml><?xml version="1.0" encoding="utf-8"?>
<p:sldLayout xmlns:p="http://schemas.openxmlformats.org/presentationml/2006/main" xmlns:a="http://schemas.openxmlformats.org/drawingml/2006/main" xmlns:r="http://schemas.openxmlformats.org/officeDocument/2006/relationships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45512"/>
      </p:ext>
    </p:extLst>
  </p:cSld>
  <p:clrMapOvr>
    <a:masterClrMapping/>
  </p:clrMapOvr>
</p:sldLayout>
</file>

<file path=ppt/slideLayouts/slideLayout2.xml><?xml version="1.0" encoding="utf-8"?>
<p:sldLayout xmlns:p="http://schemas.openxmlformats.org/presentationml/2006/main" xmlns:a="http://schemas.openxmlformats.org/drawingml/2006/main" xmlns:r="http://schemas.openxmlformats.org/officeDocument/2006/relationships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4254315"/>
      </p:ext>
    </p:extLst>
  </p:cSld>
  <p:clrMapOvr>
    <a:masterClrMapping/>
  </p:clrMapOvr>
</p:sldLayout>
</file>

<file path=ppt/slideLayouts/slideLayout3.xml><?xml version="1.0" encoding="utf-8"?>
<p:sldLayout xmlns:p="http://schemas.openxmlformats.org/presentationml/2006/main" xmlns:a="http://schemas.openxmlformats.org/drawingml/2006/main" xmlns:r="http://schemas.openxmlformats.org/officeDocument/2006/relationships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20676"/>
      </p:ext>
    </p:extLst>
  </p:cSld>
  <p:clrMapOvr>
    <a:masterClrMapping/>
  </p:clrMapOvr>
</p:sldLayout>
</file>

<file path=ppt/slideLayouts/slideLayout4.xml><?xml version="1.0" encoding="utf-8"?>
<p:sldLayout xmlns:p="http://schemas.openxmlformats.org/presentationml/2006/main" xmlns:a="http://schemas.openxmlformats.org/drawingml/2006/main" xmlns:r="http://schemas.openxmlformats.org/officeDocument/2006/relationships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مربع النص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158319"/>
      </p:ext>
    </p:extLst>
  </p:cSld>
  <p:clrMapOvr>
    <a:masterClrMapping/>
  </p:clrMapOvr>
</p:sldLayout>
</file>

<file path=ppt/slideLayouts/slideLayout5.xml><?xml version="1.0" encoding="utf-8"?>
<p:sldLayout xmlns:p="http://schemas.openxmlformats.org/presentationml/2006/main" xmlns:a="http://schemas.openxmlformats.org/drawingml/2006/main" xmlns:r="http://schemas.openxmlformats.org/officeDocument/2006/relationships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مربع النص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مربع النص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مربع النص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8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987685"/>
      </p:ext>
    </p:extLst>
  </p:cSld>
  <p:clrMapOvr>
    <a:masterClrMapping/>
  </p:clrMapOvr>
</p:sldLayout>
</file>

<file path=ppt/slideLayouts/slideLayout6.xml><?xml version="1.0" encoding="utf-8"?>
<p:sldLayout xmlns:p="http://schemas.openxmlformats.org/presentationml/2006/main" xmlns:a="http://schemas.openxmlformats.org/drawingml/2006/main" xmlns:r="http://schemas.openxmlformats.org/officeDocument/2006/relationships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74095"/>
      </p:ext>
    </p:extLst>
  </p:cSld>
  <p:clrMapOvr>
    <a:masterClrMapping/>
  </p:clrMapOvr>
</p:sldLayout>
</file>

<file path=ppt/slideLayouts/slideLayout7.xml><?xml version="1.0" encoding="utf-8"?>
<p:sldLayout xmlns:p="http://schemas.openxmlformats.org/presentationml/2006/main" xmlns:a="http://schemas.openxmlformats.org/drawingml/2006/main" xmlns:r="http://schemas.openxmlformats.org/officeDocument/2006/relationships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970485"/>
      </p:ext>
    </p:extLst>
  </p:cSld>
  <p:clrMapOvr>
    <a:masterClrMapping/>
  </p:clrMapOvr>
</p:sldLayout>
</file>

<file path=ppt/slideLayouts/slideLayout8.xml><?xml version="1.0" encoding="utf-8"?>
<p:sldLayout xmlns:p="http://schemas.openxmlformats.org/presentationml/2006/main" xmlns:a="http://schemas.openxmlformats.org/drawingml/2006/main" xmlns:r="http://schemas.openxmlformats.org/officeDocument/2006/relationships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مربع النص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657234"/>
      </p:ext>
    </p:extLst>
  </p:cSld>
  <p:clrMapOvr>
    <a:masterClrMapping/>
  </p:clrMapOvr>
</p:sldLayout>
</file>

<file path=ppt/slideLayouts/slideLayout9.xml><?xml version="1.0" encoding="utf-8"?>
<p:sldLayout xmlns:p="http://schemas.openxmlformats.org/presentationml/2006/main" xmlns:a="http://schemas.openxmlformats.org/drawingml/2006/main" xmlns:r="http://schemas.openxmlformats.org/officeDocument/2006/relationships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مربع النص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مربع النص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6" name="مربع النص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مربع النص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/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44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ربع النص"/>
          <p:cNvSpPr>
            <a:spLocks noGrp="1"/>
          </p:cNvSpPr>
          <p:nvPr>
            <p:ph type="title"/>
          </p:nvPr>
        </p:nvSpPr>
        <p:spPr>
          <a:xfrm rot="0">
            <a:off x="838200" y="365124"/>
            <a:ext cx="10515600" cy="1325562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مربع النص"/>
          <p:cNvSpPr>
            <a:spLocks noGrp="1"/>
          </p:cNvSpPr>
          <p:nvPr>
            <p:ph type="body" idx="1"/>
          </p:nvPr>
        </p:nvSpPr>
        <p:spPr>
          <a:xfrm rot="0">
            <a:off x="838200" y="1825625"/>
            <a:ext cx="10515600" cy="4351338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/>
          </a:bodyPr>
          <a:lstStyle/>
          <a:p>
            <a:r>
              <a:rPr lang="zh-CN" altLang="en-US"/>
              <a:t>单击此处编辑母版文本样式</a:t>
            </a:r>
            <a:endParaRPr lang="en-US" altLang="zh-CN"/>
          </a:p>
          <a:p>
            <a:pPr lvl="1"/>
            <a:r>
              <a:rPr lang="zh-CN" altLang="en-US"/>
              <a:t>二级</a:t>
            </a:r>
            <a:endParaRPr lang="en-US" altLang="zh-CN"/>
          </a:p>
          <a:p>
            <a:pPr lvl="2"/>
            <a:r>
              <a:rPr lang="zh-CN" altLang="en-US"/>
              <a:t>三级</a:t>
            </a:r>
            <a:endParaRPr lang="en-US" altLang="zh-CN"/>
          </a:p>
          <a:p>
            <a:pPr lvl="3"/>
            <a:r>
              <a:rPr lang="zh-CN" altLang="en-US"/>
              <a:t>四级</a:t>
            </a:r>
            <a:endParaRPr lang="en-US" altLang="zh-CN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مربع النص"/>
          <p:cNvSpPr>
            <a:spLocks noGrp="1"/>
          </p:cNvSpPr>
          <p:nvPr>
            <p:ph type="dt" idx="2"/>
          </p:nvPr>
        </p:nvSpPr>
        <p:spPr>
          <a:xfrm rot="0">
            <a:off x="838200" y="6356349"/>
            <a:ext cx="2743200" cy="3651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algn="l"/>
            <a:fld id="{CAD2D6BD-DE1B-4B5F-8B41-2702339687B9}" type="datetime1">
              <a:rPr lang="en-US" altLang="zh-CN" sz="1200">
                <a:solidFill>
                  <a:srgbClr val="898989"/>
                </a:solidFill>
                <a:latin typeface="Roboto" pitchFamily="0" charset="0"/>
                <a:ea typeface="SimSun" pitchFamily="0" charset="0"/>
                <a:cs typeface="Roboto" pitchFamily="0" charset="0"/>
              </a:rPr>
              <a:t>11/21/2025</a:t>
            </a:fld>
            <a:endParaRPr lang="zh-CN" altLang="en-US" sz="1200">
              <a:solidFill>
                <a:srgbClr val="898989"/>
              </a:solidFill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  <p:sp>
        <p:nvSpPr>
          <p:cNvPr id="5" name="مربع النص"/>
          <p:cNvSpPr>
            <a:spLocks noGrp="1"/>
          </p:cNvSpPr>
          <p:nvPr>
            <p:ph type="ftr" idx="3"/>
          </p:nvPr>
        </p:nvSpPr>
        <p:spPr>
          <a:xfrm rot="0">
            <a:off x="4038600" y="6356349"/>
            <a:ext cx="4114800" cy="3651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algn="ctr"/>
            <a:endParaRPr lang="zh-CN" altLang="en-US" sz="1200">
              <a:solidFill>
                <a:srgbClr val="898989"/>
              </a:solidFill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  <p:sp>
        <p:nvSpPr>
          <p:cNvPr id="6" name="مربع النص"/>
          <p:cNvSpPr>
            <a:spLocks noGrp="1"/>
          </p:cNvSpPr>
          <p:nvPr>
            <p:ph type="sldNum" idx="4"/>
          </p:nvPr>
        </p:nvSpPr>
        <p:spPr>
          <a:xfrm rot="0">
            <a:off x="8610600" y="6356349"/>
            <a:ext cx="2743200" cy="365125"/>
          </a:xfrm>
          <a:prstGeom prst="rect"/>
          <a:noFill/>
          <a:ln w="12700" cmpd="sng" cap="flat">
            <a:noFill/>
            <a:prstDash val="solid"/>
            <a:miter/>
          </a:ln>
        </p:spPr>
        <p:txBody>
          <a:bodyPr vert="horz" wrap="square" lIns="91440" tIns="45720" rIns="91440" bIns="45720" anchor="ctr" anchorCtr="0">
            <a:prstTxWarp prst="textNoShape"/>
          </a:bodyPr>
          <a:lstStyle/>
          <a:p>
            <a:pPr algn="r"/>
            <a:fld id="{CAD2D6BD-DE1B-4B5F-8B41-2702339687B9}" type="slidenum">
              <a:rPr lang="en-US" altLang="zh-CN" sz="1200" b="0" i="0" u="none" strike="noStrike" kern="1200" cap="none" spc="0" baseline="0">
                <a:solidFill>
                  <a:srgbClr val="898989"/>
                </a:solidFill>
                <a:latin typeface="Roboto" pitchFamily="0" charset="0"/>
                <a:ea typeface="SimSun" pitchFamily="0" charset="0"/>
                <a:cs typeface="Roboto" pitchFamily="0" charset="0"/>
              </a:rPr>
              <a:t>&lt;#&gt;</a:t>
            </a:fld>
            <a:endParaRPr lang="zh-CN" altLang="en-US" sz="1200">
              <a:solidFill>
                <a:srgbClr val="898989"/>
              </a:solidFill>
              <a:latin typeface="Roboto" pitchFamily="0" charset="0"/>
              <a:ea typeface="SimSun" pitchFamily="0" charset="0"/>
              <a:cs typeface="Roboto" pitchFamily="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87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lvl1pPr algn="l" defTabSz="914400" eaLnBrk="1" fontAlgn="auto" latinLnBrk="0" hangingPunct="1">
        <a:lnSpc>
          <a:spcPct val="90000"/>
        </a:lnSpc>
        <a:spcBef>
          <a:spcPts val="0"/>
        </a:spcBef>
        <a:buNone/>
        <a:defRPr sz="44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1pPr>
    </p:titleStyle>
    <p:bodyStyle>
      <a:lvl1pPr marL="228600" indent="-228600" algn="l" defTabSz="914400" eaLnBrk="1" fontAlgn="auto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1pPr>
      <a:lvl2pPr marL="6858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2pPr>
      <a:lvl3pPr marL="11430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3pPr>
      <a:lvl4pPr marL="16002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4pPr>
      <a:lvl5pPr marL="20574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5pPr>
      <a:lvl6pPr marL="25146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6pPr>
      <a:lvl7pPr marL="29718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7pPr>
      <a:lvl8pPr marL="34290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8pPr>
      <a:lvl9pPr marL="3429000" indent="-228600" algn="l" defTabSz="914400" eaLnBrk="1" fontAlgn="auto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Roboto" pitchFamily="0" charset="0"/>
          <a:ea typeface="SimSun" pitchFamily="0" charset="0"/>
          <a:cs typeface="Roboto" pitchFamily="0" charset="0"/>
        </a:defRPr>
      </a:lvl9pPr>
    </p:body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1.gif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2.gif"/><Relationship Id="rId2" Type="http://schemas.openxmlformats.org/officeDocument/2006/relationships/image" Target="../media/3.gif"/><Relationship Id="rId3" Type="http://schemas.openxmlformats.org/officeDocument/2006/relationships/image" Target="../media/4.gif"/><Relationship Id="rId4" Type="http://schemas.openxmlformats.org/officeDocument/2006/relationships/image" Target="../media/5.gif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2.xml"/></Relationships>
</file>

<file path=ppt/slides/slide1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الصور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4571930" y="1904971"/>
            <a:ext cx="3047953" cy="3047953"/>
          </a:xfrm>
          <a:prstGeom prst="rect"/>
          <a:noFill/>
          <a:ln w="12700" cmpd="sng" cap="flat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732600145"/>
      </p:ext>
    </p:extLst>
  </p:cSld>
  <p:clrMapOvr>
    <a:masterClrMapping/>
  </p:clrMapOvr>
</p:sld>
</file>

<file path=ppt/slides/slide2.xml><?xml version="1.0" encoding="utf-8"?>
<p:sld xmlns:p="http://schemas.openxmlformats.org/presentationml/2006/main" xmlns:r="http://schemas.openxmlformats.org/officeDocument/2006/relationships" xmlns:a="http://schemas.openxmlformats.org/drawing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الصور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 rot="0">
            <a:off x="4443345" y="1057258"/>
            <a:ext cx="3305124" cy="4743378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6" name="الصور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0">
            <a:off x="-304795" y="1062021"/>
            <a:ext cx="4743378" cy="3552771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7" name="الصور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0">
            <a:off x="10243981" y="104773"/>
            <a:ext cx="1904971" cy="1904971"/>
          </a:xfrm>
          <a:prstGeom prst="rect"/>
          <a:noFill/>
          <a:ln w="12700" cmpd="sng" cap="flat">
            <a:noFill/>
            <a:prstDash val="solid"/>
            <a:miter/>
          </a:ln>
        </p:spPr>
      </p:pic>
      <p:pic>
        <p:nvPicPr>
          <p:cNvPr id="28" name="الصور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0">
            <a:off x="10058247" y="4757665"/>
            <a:ext cx="2095468" cy="2095468"/>
          </a:xfrm>
          <a:prstGeom prst="rect"/>
          <a:noFill/>
          <a:ln w="12700" cmpd="sng" cap="flat">
            <a:noFill/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434573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主题​​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.xml><?xml version="1.0" encoding="utf-8"?>
<a:theme xmlns:a="http://schemas.openxmlformats.org/drawingml/2006/main" name="notesMaster1">
  <a:themeElements>
    <a:clrScheme name="notesMaster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esMaster1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notesMaster1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3.xml><?xml version="1.0" encoding="utf-8"?>
<a:theme xmlns:a="http://schemas.openxmlformats.org/drawingml/2006/main" name="handoutMaster1">
  <a:themeElements>
    <a:clrScheme name="handoutMaster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handoutMaster1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handoutMaster1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docProps/app.xml><?xml version="1.0" encoding="utf-8"?>
<Properties xmlns="http://schemas.openxmlformats.org/officeDocument/2006/extended-properties">
  <Template>Normal.eit</Template>
  <TotalTime>2</TotalTime>
  <Application>Honor_Office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cp:lastModifiedBy>HONOR Docs</cp:lastModifiedBy>
  <cp:revision>0</cp:revision>
  <dcterms:created xsi:type="dcterms:W3CDTF">٢٠٢٤-٠١-٣١T٠٤:١٤:١٦Z</dcterms:created>
  <dcterms:modified xsi:type="dcterms:W3CDTF">٢٠٢٥-١١-٢١T٠٩:٢٤:٠٤Z</dcterms:modified>
</cp:coreProperties>
</file>

<file path=docProps/thumbnail.jpeg>
</file>